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5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5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6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57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9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889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0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903EA9-D002-461D-AEED-DD0BA28B27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A23A4E-DDAA-4388-A2F6-241A0279C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642593"/>
            <a:ext cx="10210800" cy="539479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Руководство и педагогический коллектив 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МАУ ДО «Дом детского технического творчества»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8491" y="1289538"/>
            <a:ext cx="540433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Бражникова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Людмила Степановна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среднее профессиональное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Техник-технолог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роизводство электровакуумных приборов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 Повышение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35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28</a:t>
            </a:r>
            <a:r>
              <a:rPr lang="ru-RU" sz="2200" b="1" i="1" dirty="0" smtClean="0">
                <a:latin typeface="Arial Narrow" panose="020B0606020202030204" pitchFamily="34" charset="0"/>
              </a:rPr>
              <a:t/>
            </a:r>
            <a:br>
              <a:rPr lang="ru-RU" sz="2200" b="1" i="1" dirty="0" smtClean="0">
                <a:latin typeface="Arial Narrow" panose="020B0606020202030204" pitchFamily="34" charset="0"/>
              </a:rPr>
            </a:br>
            <a:endParaRPr lang="ru-RU" sz="2200" b="1" i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36144" y="987163"/>
            <a:ext cx="2421795" cy="35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7106" y="1359877"/>
            <a:ext cx="540433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Габуев</a:t>
            </a:r>
            <a:r>
              <a:rPr lang="ru-RU" sz="2400" b="1" i="1" dirty="0" smtClean="0">
                <a:latin typeface="Arial Narrow" panose="020B0606020202030204" pitchFamily="34" charset="0"/>
              </a:rPr>
              <a:t> Марат Константинович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4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образования, Образование: высшее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Преподаватель математики Специальность: Математика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31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641596"/>
            <a:ext cx="2285999" cy="252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58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6431" y="1289538"/>
            <a:ext cx="548639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Гресь</a:t>
            </a:r>
            <a:r>
              <a:rPr lang="ru-RU" sz="2400" b="1" i="1" dirty="0" smtClean="0">
                <a:latin typeface="Arial Narrow" panose="020B0606020202030204" pitchFamily="34" charset="0"/>
              </a:rPr>
              <a:t> Ирина Викторовна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высшее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Филолог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русский язык и литература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 Повышение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39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39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57" y="1424354"/>
            <a:ext cx="2213682" cy="308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9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6431" y="1289538"/>
            <a:ext cx="548639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Грибанов Василий Петрович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Инженер электронной техники Специальность: Промышленная электроника,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сферы образования РФ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овышение квалификации: 2020 год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38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38 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457153"/>
            <a:ext cx="2782400" cy="3138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74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6431" y="1289538"/>
            <a:ext cx="6037384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Гутнов</a:t>
            </a:r>
            <a:r>
              <a:rPr lang="ru-RU" sz="2400" b="1" i="1" dirty="0" smtClean="0">
                <a:latin typeface="Arial Narrow" panose="020B0606020202030204" pitchFamily="34" charset="0"/>
              </a:rPr>
              <a:t> Тельман Хачасаевич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образования, Образование: Среднее профессиональное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Техник электросвязи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Электрическая связь и радиофикация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42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21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C:\Users\Irina\Desktop\Мои документы\КОРНАЕВА И.Р\ФОТОГРАФИИ\ГУТНОВ Т. Авиамодельные соревнования 12.04.2013\Изображение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3978" r="23612" b="67860"/>
          <a:stretch/>
        </p:blipFill>
        <p:spPr bwMode="auto">
          <a:xfrm>
            <a:off x="1066067" y="1456225"/>
            <a:ext cx="3448050" cy="2562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96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1969" y="1289538"/>
            <a:ext cx="5720861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Дегтярцева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Наталья Васильевна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Преподаватель биологии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Биология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41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25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356900" y="1398935"/>
            <a:ext cx="2499994" cy="28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1969" y="1289538"/>
            <a:ext cx="5720861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Дзотова Зарина Артуровна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Среднее профессиональное образование Квалификация: Техник-коммерсант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Коммерция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 : 2020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9" y="1512277"/>
            <a:ext cx="2450124" cy="287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8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1969" y="1289538"/>
            <a:ext cx="5720861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   Етдзаева Алла Муратовна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Среднее профессиональное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Художник-оформитель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Художественное оформление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Квалификационная категория: Первая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37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31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14734" y="1290674"/>
            <a:ext cx="2609763" cy="29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1969" y="1289539"/>
            <a:ext cx="5838093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Литвиненко Татьяна Юрьевна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Квалификация: Инженер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Специальность: Конструирование швейных изделий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Квалификационная категория: Первая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Повышение квалификации: 2020 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Общий стаж: 17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Педагогический стаж: 17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5124" name="Picture 4" descr="https://multiurok.ru/uploads/7/5/c/75cf938d27d87549f77586c219967f9954e6dd7c/phpf6vmHR_20170318_1528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52576"/>
            <a:ext cx="2433270" cy="25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1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1969" y="1289539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Мухина Инна Петровна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latin typeface="Arial Narrow" panose="020B0606020202030204" pitchFamily="34" charset="0"/>
              </a:rPr>
              <a:t>едагог дополнительного образования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Образование: Высшее 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Квалификация: Филолог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Специальность: Русский язык и литература </a:t>
            </a:r>
            <a:r>
              <a:rPr lang="ru-RU" sz="2400" dirty="0"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latin typeface="Arial Narrow" panose="020B0606020202030204" pitchFamily="34" charset="0"/>
              </a:rPr>
              <a:t>овышение квалификации: 2020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Квалификационная категория: Высшая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Общий стаж: 34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Педагогический стаж: 34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12648" y="1582492"/>
            <a:ext cx="2224382" cy="27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5415" y="2063262"/>
            <a:ext cx="5627076" cy="9989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Пирумова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Мариэтта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Ивановна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</a:t>
            </a:r>
            <a:r>
              <a:rPr lang="ru-RU" sz="2200" b="1" i="1" dirty="0" smtClean="0">
                <a:latin typeface="Arial Narrow" panose="020B0606020202030204" pitchFamily="34" charset="0"/>
              </a:rPr>
              <a:t>: </a:t>
            </a:r>
            <a:r>
              <a:rPr lang="ru-RU" sz="2200" dirty="0">
                <a:latin typeface="Arial Narrow" panose="020B0606020202030204" pitchFamily="34" charset="0"/>
              </a:rPr>
              <a:t>Д</a:t>
            </a:r>
            <a:r>
              <a:rPr lang="ru-RU" sz="2200" dirty="0" smtClean="0">
                <a:latin typeface="Arial Narrow" panose="020B0606020202030204" pitchFamily="34" charset="0"/>
              </a:rPr>
              <a:t>иректор 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Заслуженный работник образования РСО-Алания, Почетный работник образования РФ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Телефон: 8 (8672) 51-41-23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Электронный адрес: </a:t>
            </a:r>
            <a:r>
              <a:rPr lang="en-US" sz="2200" dirty="0" smtClean="0">
                <a:latin typeface="Arial Narrow" panose="020B0606020202030204" pitchFamily="34" charset="0"/>
              </a:rPr>
              <a:t> vladut2@mail.ru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34" y="1619918"/>
            <a:ext cx="2161309" cy="2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6178062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    Мухин Андрей Юрьевич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Инженер-механик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</a:t>
            </a:r>
            <a:r>
              <a:rPr lang="ru-RU" sz="2200" dirty="0">
                <a:latin typeface="Arial Narrow" panose="020B0606020202030204" pitchFamily="34" charset="0"/>
              </a:rPr>
              <a:t>М</a:t>
            </a:r>
            <a:r>
              <a:rPr lang="ru-RU" sz="2200" dirty="0" smtClean="0">
                <a:latin typeface="Arial Narrow" panose="020B0606020202030204" pitchFamily="34" charset="0"/>
              </a:rPr>
              <a:t>еталлургические машины и оборудование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Квалификационная категория: Первая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17383" y="1804572"/>
            <a:ext cx="3674692" cy="22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64370" y="1301262"/>
            <a:ext cx="5931876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Рудин Виталий Александрович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400" dirty="0"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latin typeface="Arial Narrow" panose="020B0606020202030204" pitchFamily="34" charset="0"/>
              </a:rPr>
              <a:t>едагог дополнительного образования Образование: Высшее 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Квалификация: Инженер электронной техники Специальность: Электронные приборы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Звание: Почетный работник общего образования РФ </a:t>
            </a:r>
            <a:r>
              <a:rPr lang="ru-RU" sz="2400" dirty="0"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latin typeface="Arial Narrow" panose="020B0606020202030204" pitchFamily="34" charset="0"/>
              </a:rPr>
              <a:t>овышение квалификации: 2020 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Общий стаж: 45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Педагогический стаж: 43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4935"/>
          <a:stretch/>
        </p:blipFill>
        <p:spPr>
          <a:xfrm>
            <a:off x="1035514" y="1639133"/>
            <a:ext cx="3119090" cy="26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Радченко Татьяна Ивановна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400" dirty="0" smtClean="0">
                <a:latin typeface="Arial Narrow" panose="020B0606020202030204" pitchFamily="34" charset="0"/>
              </a:rPr>
              <a:t>педагог дополнительного образования Образование: Высшее 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Квалификация: Преподаватель физики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Специальность: Физика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Звание: Заслуженный учитель РСО-Алания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Квалификационная категория: Высшая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Повышение квалификации: 2020 год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Общий стаж: 44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Педагогический стаж: 44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3" name="image1.jpeg" descr="фотография  РадченкоТИ 2017май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567" y="1165897"/>
            <a:ext cx="2566571" cy="3623530"/>
          </a:xfrm>
          <a:prstGeom prst="rect">
            <a:avLst/>
          </a:prstGeom>
          <a:ln w="12700">
            <a:solidFill>
              <a:srgbClr val="5B9BD5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1870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Силаев Иван Вадимович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Высшее 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Физик. Инженер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Физика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Ученая степень: Кандидат технических наук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Квалификационная категория: Высшая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10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Иван Силаев, Владикав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95" y="1676400"/>
            <a:ext cx="2397303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5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Владек Анжела Александровна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 Высшее 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Преподаватель математики Специальность: Математика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Профессиональная переподготовка: 2019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>
                <a:latin typeface="Arial Narrow" panose="020B0606020202030204" pitchFamily="34" charset="0"/>
              </a:rPr>
              <a:t>О</a:t>
            </a:r>
            <a:r>
              <a:rPr lang="ru-RU" sz="2200" dirty="0" smtClean="0">
                <a:latin typeface="Arial Narrow" panose="020B0606020202030204" pitchFamily="34" charset="0"/>
              </a:rPr>
              <a:t>бщий стаж: 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26" y="1642330"/>
            <a:ext cx="2041281" cy="226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51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Галкина Марина Николаевна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Инженер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Металлургия цветных металлов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Квалификационная категория: Высшая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21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19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C:\Documents and Settings\USER\Рабочий стол\конкурс мастерства 07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7" t="13318" r="25676" b="60981"/>
          <a:stretch/>
        </p:blipFill>
        <p:spPr bwMode="auto">
          <a:xfrm>
            <a:off x="1805354" y="1588476"/>
            <a:ext cx="2192216" cy="3440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57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err="1" smtClean="0">
                <a:latin typeface="Arial Narrow" panose="020B0606020202030204" pitchFamily="34" charset="0"/>
              </a:rPr>
              <a:t>Джаноян</a:t>
            </a:r>
            <a:r>
              <a:rPr lang="ru-RU" sz="2400" b="1" i="1" dirty="0" smtClean="0">
                <a:latin typeface="Arial Narrow" panose="020B0606020202030204" pitchFamily="34" charset="0"/>
              </a:rPr>
              <a:t> Елена Владимировна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реподаватель математики Специальность: Математика 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Профессиональная переподготовка:2019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24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8196" name="Picture 4" descr="https://ykl-res.azureedge.net/088076eb-4907-417b-9012-5ad606540652/photo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 bwMode="auto">
          <a:xfrm>
            <a:off x="1184030" y="1863969"/>
            <a:ext cx="3094893" cy="24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94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Дзугаева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Татьяна Владимировна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реподаватель математики 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Специальность: Математика 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Профессиональная переподготовка: 2019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>
                <a:latin typeface="Arial Narrow" panose="020B0606020202030204" pitchFamily="34" charset="0"/>
              </a:rPr>
              <a:t>О</a:t>
            </a:r>
            <a:r>
              <a:rPr lang="ru-RU" sz="2200" dirty="0" smtClean="0">
                <a:latin typeface="Arial Narrow" panose="020B0606020202030204" pitchFamily="34" charset="0"/>
              </a:rPr>
              <a:t>бщий стаж: 29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29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6" y="1788868"/>
            <a:ext cx="2463311" cy="264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0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Михеева Оксана Борисовна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У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читель иностранного языка Специальность: Иностранный язык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/>
            </a:r>
            <a:b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Повышение квалификации: 2021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13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13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s://multiurok.ru/img/297230/image_59fc23b8473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0"/>
          <a:stretch/>
        </p:blipFill>
        <p:spPr bwMode="auto">
          <a:xfrm>
            <a:off x="1667850" y="1868976"/>
            <a:ext cx="2259801" cy="29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96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Санатова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Оксана Ивановна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Инженер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Специальность: Промышленная электроника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Повышение квалификации –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>
                <a:latin typeface="Arial Narrow" panose="020B0606020202030204" pitchFamily="34" charset="0"/>
              </a:rPr>
              <a:t>О</a:t>
            </a:r>
            <a:r>
              <a:rPr lang="ru-RU" sz="2200" dirty="0" smtClean="0">
                <a:latin typeface="Arial Narrow" panose="020B0606020202030204" pitchFamily="34" charset="0"/>
              </a:rPr>
              <a:t>бщий стаж: 12 лет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3м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788868"/>
            <a:ext cx="2414953" cy="2806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11262" y="1934308"/>
            <a:ext cx="5861537" cy="10316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>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Дзуцева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Рита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Таймуразовна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Заместитель директора по УВР,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Телефон: 8(8672) 51-41-23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Электронный адрес: </a:t>
            </a:r>
            <a:r>
              <a:rPr lang="en-US" sz="2200" dirty="0" smtClean="0">
                <a:latin typeface="Arial Narrow" panose="020B0606020202030204" pitchFamily="34" charset="0"/>
              </a:rPr>
              <a:t>vladut2@mail.ru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C:\Documents and Settings\USER\Рабочий стол\мероприятия в рамках недели 2015\конкурс мастерства 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5" t="22430" r="12900" b="39019"/>
          <a:stretch/>
        </p:blipFill>
        <p:spPr bwMode="auto">
          <a:xfrm>
            <a:off x="1559168" y="1254369"/>
            <a:ext cx="2403231" cy="3423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550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5384" y="1301262"/>
            <a:ext cx="5720861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Филимонова Полина Александровна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Педагог дополнительного образования Образование: Высшее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И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нженер электронной техники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Специальность: Электронные приборы и устройства Профессиональная переподготовка: 2018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29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24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703326"/>
            <a:ext cx="2485293" cy="289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91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5416" y="1301262"/>
            <a:ext cx="6435970" cy="16529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Корнаева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Ирина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Рутеновна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i="1" dirty="0" smtClean="0">
                <a:latin typeface="Arial Narrow" panose="020B0606020202030204" pitchFamily="34" charset="0"/>
              </a:rPr>
              <a:t>Должность: З</a:t>
            </a:r>
            <a:r>
              <a:rPr lang="ru-RU" sz="2200" dirty="0" smtClean="0">
                <a:latin typeface="Arial Narrow" panose="020B0606020202030204" pitchFamily="34" charset="0"/>
              </a:rPr>
              <a:t>аместитель директора по информационным ресурсам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Телефон: 8(8672) 51-41-23,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Электронный адрес: </a:t>
            </a:r>
            <a:r>
              <a:rPr lang="en-US" sz="2200" dirty="0" smtClean="0">
                <a:latin typeface="Arial Narrow" panose="020B0606020202030204" pitchFamily="34" charset="0"/>
              </a:rPr>
              <a:t>vladut2@mail.ru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8" descr="Изображение 00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81" r="8351" b="63794"/>
          <a:stretch>
            <a:fillRect/>
          </a:stretch>
        </p:blipFill>
        <p:spPr bwMode="auto">
          <a:xfrm>
            <a:off x="1629508" y="1559170"/>
            <a:ext cx="2262554" cy="27900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47511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8491" y="1289538"/>
            <a:ext cx="540433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Мамиева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Марина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Ахсарбековна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Главный бухгалтер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Телефон: 8(8672) 51-41-23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Электронный адрес: </a:t>
            </a:r>
            <a:r>
              <a:rPr lang="en-US" sz="2200" dirty="0" smtClean="0">
                <a:latin typeface="Arial Narrow" panose="020B0606020202030204" pitchFamily="34" charset="0"/>
              </a:rPr>
              <a:t>vladut2@mail.ru</a:t>
            </a:r>
            <a:r>
              <a:rPr lang="ru-RU" sz="2200" b="1" i="1" dirty="0" smtClean="0">
                <a:latin typeface="Arial Narrow" panose="020B0606020202030204" pitchFamily="34" charset="0"/>
              </a:rPr>
              <a:t/>
            </a:r>
            <a:br>
              <a:rPr lang="ru-RU" sz="2200" b="1" i="1" dirty="0" smtClean="0">
                <a:latin typeface="Arial Narrow" panose="020B0606020202030204" pitchFamily="34" charset="0"/>
              </a:rPr>
            </a:br>
            <a:endParaRPr lang="ru-RU" sz="2200" b="1" i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13" y="1585661"/>
            <a:ext cx="2460325" cy="2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92369"/>
            <a:ext cx="6928337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Подгайная Татьяна Павловна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Методист, педагог дополнительного образования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Образование: высшее 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Преподаватель географии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Г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еография</a:t>
            </a:r>
            <a:b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Квалификационная категория: </a:t>
            </a:r>
            <a:r>
              <a:rPr lang="ru-RU" sz="2200" dirty="0" smtClean="0">
                <a:latin typeface="Arial Narrow" panose="020B0606020202030204" pitchFamily="34" charset="0"/>
              </a:rPr>
              <a:t>высшая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Повышение квалификации: 2021,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50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48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1" y="1330569"/>
            <a:ext cx="2530476" cy="2995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78751" y="55772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9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8215" y="1289538"/>
            <a:ext cx="6154616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Зацепина Виктория Николаевна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Должность: Методист, педагог дополнительного образования, высшее образование,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реподаватель биологии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Биология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Квалификационная категория: высшая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 Повышение квалификации: 2020,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31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31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34" y="1595437"/>
            <a:ext cx="2041281" cy="226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2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8491" y="1289538"/>
            <a:ext cx="540433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Татрова</a:t>
            </a:r>
            <a:r>
              <a:rPr lang="ru-RU" sz="2400" b="1" i="1" dirty="0" smtClean="0">
                <a:latin typeface="Arial Narrow" panose="020B0606020202030204" pitchFamily="34" charset="0"/>
              </a:rPr>
              <a:t> Лариса </a:t>
            </a:r>
            <a:r>
              <a:rPr lang="ru-RU" sz="2400" b="1" i="1" dirty="0" err="1" smtClean="0">
                <a:latin typeface="Arial Narrow" panose="020B0606020202030204" pitchFamily="34" charset="0"/>
              </a:rPr>
              <a:t>Хазбиевна</a:t>
            </a:r>
            <a:r>
              <a:rPr lang="ru-RU" sz="2400" b="1" i="1" dirty="0" smtClean="0">
                <a:latin typeface="Arial Narrow" panose="020B0606020202030204" pitchFamily="34" charset="0"/>
              </a:rPr>
              <a:t>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200" dirty="0" smtClean="0">
                <a:latin typeface="Arial Narrow" panose="020B0606020202030204" pitchFamily="34" charset="0"/>
              </a:rPr>
              <a:t>Педагог-организатор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Образование: высшее 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Бакалавр лингвистики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Направление: «Лингвистика»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21 </a:t>
            </a: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endParaRPr lang="ru-RU" sz="2400" b="1" i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://s17.amsvlad.ru/bitrix/templates/modern_c1/img/user_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26" y="1642330"/>
            <a:ext cx="2041281" cy="226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2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8491" y="1289538"/>
            <a:ext cx="5404339" cy="1676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> </a:t>
            </a:r>
            <a:r>
              <a:rPr lang="ru-RU" sz="2400" b="1" i="1" dirty="0" smtClean="0">
                <a:latin typeface="Arial Narrow" panose="020B0606020202030204" pitchFamily="34" charset="0"/>
              </a:rPr>
              <a:t>                      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>                    Бигаева Нэлли Николаевна </a:t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b="1" i="1" dirty="0" smtClean="0">
                <a:latin typeface="Arial Narrow" panose="020B0606020202030204" pitchFamily="34" charset="0"/>
              </a:rPr>
              <a:t/>
            </a:r>
            <a:br>
              <a:rPr lang="ru-RU" sz="2400" b="1" i="1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Должность: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едагог дополнительного образования Образование: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высшее</a:t>
            </a: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Квалификация: Преподаватель истории,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Специальность: История</a:t>
            </a:r>
            <a:r>
              <a:rPr lang="ru-RU" sz="2200" dirty="0">
                <a:latin typeface="Arial Narrow" panose="020B0606020202030204" pitchFamily="34" charset="0"/>
              </a:rPr>
              <a:t/>
            </a:r>
            <a:br>
              <a:rPr lang="ru-RU" sz="2200" dirty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Звание: Почетный работник общего образования РФ </a:t>
            </a:r>
            <a:r>
              <a:rPr lang="ru-RU" sz="2200" dirty="0">
                <a:latin typeface="Arial Narrow" panose="020B0606020202030204" pitchFamily="34" charset="0"/>
              </a:rPr>
              <a:t>П</a:t>
            </a:r>
            <a:r>
              <a:rPr lang="ru-RU" sz="2200" dirty="0" smtClean="0">
                <a:latin typeface="Arial Narrow" panose="020B0606020202030204" pitchFamily="34" charset="0"/>
              </a:rPr>
              <a:t>овышение квалификации: 2020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Общий стаж: св. 50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Педагогический стаж: 42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366470" y="1433500"/>
            <a:ext cx="2830391" cy="30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4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977</TotalTime>
  <Words>5</Words>
  <Application>Microsoft Office PowerPoint</Application>
  <PresentationFormat>Широкоэкранный</PresentationFormat>
  <Paragraphs>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 Narrow</vt:lpstr>
      <vt:lpstr>Century Gothic</vt:lpstr>
      <vt:lpstr>Garamond</vt:lpstr>
      <vt:lpstr>Savon</vt:lpstr>
      <vt:lpstr>Руководство и педагогический коллектив  МАУ ДО «Дом детского технического творчества»</vt:lpstr>
      <vt:lpstr>               Пирумова Мариэтта Ивановна   Должность: Директор   Звание: Заслуженный работник образования РСО-Алания, Почетный работник образования РФ Телефон: 8 (8672) 51-41-23 Электронный адрес:  vladut2@mail.ru </vt:lpstr>
      <vt:lpstr>                                    Дзуцева Рита Таймуразовна   Должность: Заместитель директора по УВР,  Звание: Почетный работник общего образования РФ  Телефон: 8(8672) 51-41-23 Электронный адрес: vladut2@mail.ru </vt:lpstr>
      <vt:lpstr>                     Корнаева Ирина Рутеновна   Должность: Заместитель директора по информационным ресурсам  Звание: Почетный работник общего образования РФ Телефон: 8(8672) 51-41-23,  Электронный адрес: vladut2@mail.ru </vt:lpstr>
      <vt:lpstr>                 Мамиева Марина Ахсарбековна   Должность: Главный бухгалтер  Телефон: 8(8672) 51-41-23 Электронный адрес: vladut2@mail.ru </vt:lpstr>
      <vt:lpstr>                                                                                                                                                                  Подгайная Татьяна Павловна   Должность: Методист, педагог дополнительного образования  Образование: высшее   Квалификация: Преподаватель географии Специальность: География Квалификационная категория: высшая  Звание: Почетный работник общего образования РФ,  Повышение квалификации: 2021,  Общий стаж: 50  Педагогический стаж: 48            </vt:lpstr>
      <vt:lpstr>                                                                                       Зацепина Виктория Николаевна   Должность: Методист, педагог дополнительного образования, высшее образование,  Квалификация: Преподаватель биологии Специальность: Биология Квалификационная категория: высшая  Звание: Почетный работник общего образования РФ Повышение квалификации: 2020,  Общий стаж: 31  Педагогический стаж: 31    </vt:lpstr>
      <vt:lpstr>                      Татрова Лариса Хазбиевна   Должность: Педагог-организатор Образование: высшее  Квалификация: Бакалавр лингвистики Направление: «Лингвистика» Общий стаж: 21  </vt:lpstr>
      <vt:lpstr>                                                                   Бигаева Нэлли Николаевна   Должность: Педагог дополнительного образования Образование: высшее Квалификация: Преподаватель истории,  Специальность: История Звание: Почетный работник общего образования РФ Повышение квалификации: 2020  Общий стаж: св. 50 Педагогический стаж: 42  </vt:lpstr>
      <vt:lpstr>                                          Бражникова Людмила Степановна   Должность: Педагог дополнительного образования Образование: среднее профессиональное  Квалификация: Техник-технолог Специальность: Производство электровакуумных приборов Звание: Почетный работник общего образования РФ Повышение квалификации: 2020  Общий стаж: 35  Педагогический стаж: 28 </vt:lpstr>
      <vt:lpstr>                                Габуев Марат Константинович   Должность: Педагог дополнительного образования, Образование: высшее Квалификация: Преподаватель математики Специальность: Математика Повышение квалификации: 2020  Общий стаж: 31 Педагогический стаж: 2 </vt:lpstr>
      <vt:lpstr>                                           Гресь Ирина Викторовна   Должность: Педагог дополнительного образования Образование: высшее Квалификация: Филолог Специальность: русский язык и литература Звание: Почетный работник общего образования РФ Повышение квалификации: 2020  Общий стаж: 39 Педагогический стаж: 39 </vt:lpstr>
      <vt:lpstr>                                   Грибанов Василий Петрович  Должность: Педагог дополнительного образования Образование: высшее  Квалификация: Инженер электронной техники Специальность: Промышленная электроника,  Звание: Почетный работник сферы образования РФ Повышение квалификации: 2020 год Общий стаж: 38 Педагогический стаж: 38  </vt:lpstr>
      <vt:lpstr>                   Гутнов Тельман Хачасаевич   Должность: педагог дополнительного образования, Образование: Среднее профессиональное  Квалификация: Техник электросвязи Специальность: Электрическая связь и радиофикация Повышение квалификации:2020  Общий стаж: 42  Педагогический стаж: 21 </vt:lpstr>
      <vt:lpstr>                   Дегтярцева Наталья Васильевна  Должность: Педагог дополнительного образования Образование: Высшее  Квалификация: Преподаватель биологии Специальность: Биология Повышение квалификации: 2020  Общий стаж: 41  Педагогический стаж: 25 </vt:lpstr>
      <vt:lpstr>                                    Дзотова Зарина Артуровна   Должность: Педагог дополнительного образования Образование: Среднее профессиональное образование Квалификация: Техник-коммерсант Специальность: Коммерция Повышение квалификации : 2020  Общий стаж: 20  Педагогический стаж: 20 </vt:lpstr>
      <vt:lpstr>                          Етдзаева Алла Муратовна  Должность: Педагог дополнительного образования Образование: Среднее профессиональное  Квалификация: Художник-оформитель Специальность: Художественное оформление Квалификационная категория: Первая Повышение квалификации: 2020  общий стаж: 37  Педагогический стаж: 31 </vt:lpstr>
      <vt:lpstr>                                    Литвиненко Татьяна Юрьевна   Должность: Педагог дополнительного образования Образование: Высшее  Квалификация: Инженер Специальность: Конструирование швейных изделий Квалификационная категория: Первая Повышение квалификации: 2020  Общий стаж: 17  Педагогический стаж: 17 </vt:lpstr>
      <vt:lpstr>                       Мухина Инна Петровна   Должность: Педагог дополнительного образования Образование: Высшее   Квалификация: Филолог Специальность: Русский язык и литература Повышение квалификации: 2020  Квалификационная категория: Высшая Общий стаж: 34  Педагогический стаж: 34  </vt:lpstr>
      <vt:lpstr>                           Мухин Андрей Юрьевич  Должность: Педагог дополнительного образования Образование: Высшее  Квалификация: Инженер-механик Специальность: Металлургические машины и оборудование Квалификационная категория: Первая Повышение квалификации: 2020  Общий стаж: 30 Педагогический стаж: 30 </vt:lpstr>
      <vt:lpstr>                     Рудин Виталий Александрович   Должность: Педагог дополнительного образования Образование: Высшее   Квалификация: Инженер электронной техники Специальность: Электронные приборы Звание: Почетный работник общего образования РФ Повышение квалификации: 2020  Общий стаж: 45  Педагогический стаж: 43 </vt:lpstr>
      <vt:lpstr>                     Радченко Татьяна Ивановна  Должность: педагог дополнительного образования Образование: Высшее   Квалификация: Преподаватель физики Специальность: Физика Звание: Заслуженный учитель РСО-Алания Квалификационная категория: Высшая Повышение квалификации: 2020 год  Общий стаж: 44  Педагогический стаж: 44 </vt:lpstr>
      <vt:lpstr>    Силаев Иван Вадимович   Должность: Педагог дополнительного образования Образование: Высшее   Квалификация: Физик. Инженер Специальность: Физика Ученая степень: Кандидат технических наук Квалификационная категория: Высшая Повышение квалификации: 2020  Общий стаж: 30  Педагогический стаж: 10</vt:lpstr>
      <vt:lpstr>                  Владек Анжела Александровна  Должность: Педагог дополнительного образования Образование: Высшее   Квалификация: Преподаватель математики Специальность: Математика Профессиональная переподготовка: 2019  Общий стаж: 20  Педагогический стаж: 20 </vt:lpstr>
      <vt:lpstr>     Галкина Марина Николаевна   Должность: Педагог дополнительного образования Образование: Высшее  Квалификация: Инженер Специальность: Металлургия цветных металлов Квалификационная категория: Высшая Повышение квалификации: 2020 Общий стаж: 21  Педагогический стаж: 19  </vt:lpstr>
      <vt:lpstr>     Джаноян Елена Владимировна  Должность: Педагог дополнительного образования Образование: Высшее Квалификация: Преподаватель математики Специальность: Математика  Профессиональная переподготовка:2019 Общий стаж: 30  Педагогический стаж: 24 </vt:lpstr>
      <vt:lpstr>                  Дзугаева Татьяна Владимировна   Должность: Педагог дополнительного образования Образование: Высшее  Квалификация: Преподаватель математики  Специальность: Математика  Профессиональная переподготовка: 2019 Общий стаж: 29 Педагогический стаж: 29 </vt:lpstr>
      <vt:lpstr>                        Михеева Оксана Борисовна   Должность: Педагог дополнительного образования Образование: Высшее  Квалификация: Учитель иностранного языка Специальность: Иностранный язык Повышение квалификации: 2021 Общий стаж: 13  Педагогический стаж: 13 </vt:lpstr>
      <vt:lpstr>                     Санатова Оксана Ивановна   Должность: Педагог дополнительного образования Образование: Высшее  Квалификация: Инженер Специальность: Промышленная электроника Повышение квалификации –  Общий стаж: 12 лет Педагогический стаж: 3м </vt:lpstr>
      <vt:lpstr>                 Филимонова Полина Александровна   Должность: Педагог дополнительного образования Образование: Высшее  Квалификация: Инженер электронной техники Специальность: Электронные приборы и устройства Профессиональная переподготовка: 2018 Общий стаж: 29  Педагогический стаж: 24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и педагогический коллектив  МАУ ДО «Дом детского технического творчества</dc:title>
  <dc:creator>Irina</dc:creator>
  <cp:lastModifiedBy>Зарина Караева</cp:lastModifiedBy>
  <cp:revision>97</cp:revision>
  <dcterms:created xsi:type="dcterms:W3CDTF">2021-03-03T11:30:03Z</dcterms:created>
  <dcterms:modified xsi:type="dcterms:W3CDTF">2021-03-31T14:35:06Z</dcterms:modified>
</cp:coreProperties>
</file>